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7" r:id="rId12"/>
    <p:sldId id="266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649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sz="10700" b="1" dirty="0" smtClean="0">
                <a:latin typeface="NikoshBAN" pitchFamily="2" charset="0"/>
                <a:cs typeface="NikoshBAN" pitchFamily="2" charset="0"/>
              </a:rPr>
              <a:t>স্বাগতম সবাইকে</a:t>
            </a:r>
            <a:r>
              <a:rPr lang="en-US" sz="107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6" y="1351003"/>
            <a:ext cx="7338332" cy="547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push.wav"/>
          </p:stSnd>
        </p:sndAc>
      </p:transition>
    </mc:Choice>
    <mc:Fallback xmlns="">
      <p:transition spd="slow">
        <p:sndAc>
          <p:stSnd>
            <p:snd r:embed="rId4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4038600"/>
          </a:xfrm>
        </p:spPr>
        <p:txBody>
          <a:bodyPr>
            <a:normAutofit fontScale="90000"/>
          </a:bodyPr>
          <a:lstStyle/>
          <a:p>
            <a:r>
              <a:rPr lang="bn-BD" sz="5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br>
              <a:rPr lang="bn-BD" sz="5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মোঃ কামরুজ্জামান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চরকাওনা বহুমূখী উচ্চ বিদ্যালয় </a:t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পাকুন্দিয়া ,কিশোরঞ্জ। </a:t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1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6126162"/>
          </a:xfr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6700" dirty="0" smtClean="0">
                <a:latin typeface="NikoshBAN" pitchFamily="2" charset="0"/>
                <a:cs typeface="NikoshBAN" pitchFamily="2" charset="0"/>
              </a:rPr>
              <a:t>শিখন ফল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১। সেট কি বলতেপারবে।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সেট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ব্যাবহৃত বিভিন্ন চিহ্ন সহজে জানতে পারবে।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৩।সেটের চিহ্ন ব্যাবহার করে সমস্যা সমাধান করতে পারবে।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91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el-1612i3\Desktop\pictur\Sets_Gold-Trim-Complete-Tea-Set_ES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1000"/>
            <a:ext cx="6929438" cy="54379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xtLst/>
        </p:spPr>
      </p:pic>
      <p:sp>
        <p:nvSpPr>
          <p:cNvPr id="2" name="TextBox 1"/>
          <p:cNvSpPr txBox="1"/>
          <p:nvPr/>
        </p:nvSpPr>
        <p:spPr>
          <a:xfrm>
            <a:off x="3581400" y="50292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ট্রি সেট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7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oel-1612i3\Desktop\pictur\83_22KT_Bridal_Necklace_Set_34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87"/>
            <a:ext cx="7512782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43200" y="54864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গহনা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11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oel-1612i3\Desktop\pictur\ss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2925"/>
            <a:ext cx="746760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91200" y="5596706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ডিনার সেট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71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oel-1612i3\Desktop\pictur\tispy-wine-glass-set-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055" y="404812"/>
            <a:ext cx="5695950" cy="57950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xtLst/>
        </p:spPr>
      </p:pic>
      <p:sp>
        <p:nvSpPr>
          <p:cNvPr id="2" name="TextBox 1"/>
          <p:cNvSpPr txBox="1"/>
          <p:nvPr/>
        </p:nvSpPr>
        <p:spPr>
          <a:xfrm>
            <a:off x="5358020" y="5355825"/>
            <a:ext cx="1828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গ্লাস সেট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50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bn-BD" sz="73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শিরো নাম </a:t>
            </a:r>
            <a:br>
              <a:rPr lang="bn-BD" sz="73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3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br>
              <a:rPr lang="bn-BD" sz="73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7300" b="1" dirty="0" smtClean="0">
                <a:solidFill>
                  <a:srgbClr val="C00000"/>
                </a:solidFill>
              </a:rPr>
              <a:t/>
            </a:r>
            <a:br>
              <a:rPr lang="bn-BD" sz="7300" b="1" dirty="0" smtClean="0">
                <a:solidFill>
                  <a:srgbClr val="C00000"/>
                </a:solidFill>
              </a:rPr>
            </a:br>
            <a:endParaRPr lang="en-US" sz="73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9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7772400" cy="5029200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শিখনশেখানো কাযবলী </a:t>
            </a:r>
            <a:br>
              <a:rPr lang="bn-BD" sz="4000" dirty="0" smtClean="0"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ব্যবহৃত  প্রতীক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48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662878"/>
              </p:ext>
            </p:extLst>
          </p:nvPr>
        </p:nvGraphicFramePr>
        <p:xfrm>
          <a:off x="533400" y="990600"/>
          <a:ext cx="3683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3" name="Equation" r:id="rId3" imgW="736560" imgH="190440" progId="Equation.3">
                  <p:embed/>
                </p:oleObj>
              </mc:Choice>
              <mc:Fallback>
                <p:oleObj name="Equation" r:id="rId3" imgW="73656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3400" y="990600"/>
                        <a:ext cx="36830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583489"/>
              </p:ext>
            </p:extLst>
          </p:nvPr>
        </p:nvGraphicFramePr>
        <p:xfrm>
          <a:off x="533400" y="1905000"/>
          <a:ext cx="29718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" name="Equation" r:id="rId5" imgW="1079280" imgH="190440" progId="Equation.3">
                  <p:embed/>
                </p:oleObj>
              </mc:Choice>
              <mc:Fallback>
                <p:oleObj name="Equation" r:id="rId5" imgW="107928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" y="1905000"/>
                        <a:ext cx="29718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032077"/>
              </p:ext>
            </p:extLst>
          </p:nvPr>
        </p:nvGraphicFramePr>
        <p:xfrm>
          <a:off x="762000" y="2635766"/>
          <a:ext cx="6934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" name="Equation" r:id="rId7" imgW="914400" imgH="203040" progId="Equation.3">
                  <p:embed/>
                </p:oleObj>
              </mc:Choice>
              <mc:Fallback>
                <p:oleObj name="Equation" r:id="rId7" imgW="91440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635766"/>
                        <a:ext cx="69342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51962"/>
              </p:ext>
            </p:extLst>
          </p:nvPr>
        </p:nvGraphicFramePr>
        <p:xfrm>
          <a:off x="914400" y="5257800"/>
          <a:ext cx="3733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" name="Equation" r:id="rId9" imgW="152280" imgH="126720" progId="Equation.3">
                  <p:embed/>
                </p:oleObj>
              </mc:Choice>
              <mc:Fallback>
                <p:oleObj name="Equation" r:id="rId9" imgW="152280" imgH="1267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4400" y="5257800"/>
                        <a:ext cx="37338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8988482"/>
              </p:ext>
            </p:extLst>
          </p:nvPr>
        </p:nvGraphicFramePr>
        <p:xfrm>
          <a:off x="256309" y="3486604"/>
          <a:ext cx="48768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" name="Equation" r:id="rId11" imgW="152280" imgH="152280" progId="Equation.3">
                  <p:embed/>
                </p:oleObj>
              </mc:Choice>
              <mc:Fallback>
                <p:oleObj name="Equation" r:id="rId11" imgW="152280" imgH="152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6309" y="3486604"/>
                        <a:ext cx="487680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39590" y="1073728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সংযোগ সেট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5400" y="198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ছেদসেট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91545" y="28194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বিদ্যমান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105400" y="411005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প্রকৃতউপসেট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482817" y="5377934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উপসেট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7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505214"/>
              </p:ext>
            </p:extLst>
          </p:nvPr>
        </p:nvGraphicFramePr>
        <p:xfrm>
          <a:off x="5505450" y="673100"/>
          <a:ext cx="20955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8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5450" y="673100"/>
                        <a:ext cx="20955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533400" y="457200"/>
            <a:ext cx="8153399" cy="3785652"/>
            <a:chOff x="304800" y="2895600"/>
            <a:chExt cx="8153399" cy="3785652"/>
          </a:xfrm>
        </p:grpSpPr>
        <p:sp>
          <p:nvSpPr>
            <p:cNvPr id="3" name="TextBox 2"/>
            <p:cNvSpPr txBox="1"/>
            <p:nvPr/>
          </p:nvSpPr>
          <p:spPr>
            <a:xfrm>
              <a:off x="304800" y="2895600"/>
              <a:ext cx="8153399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/>
                <a:t>সংযোগ সেট ও ছেদ সেট এর সমাধান করব</a:t>
              </a:r>
            </a:p>
            <a:p>
              <a:pPr algn="ctr"/>
              <a:endParaRPr lang="bn-BD" sz="4800" dirty="0" smtClean="0"/>
            </a:p>
            <a:p>
              <a:r>
                <a:rPr lang="bn-BD" sz="4800" dirty="0" smtClean="0"/>
                <a:t>১।</a:t>
              </a:r>
              <a:r>
                <a:rPr lang="en-US" sz="4800" dirty="0" smtClean="0"/>
                <a:t>c={3,4,5}</a:t>
              </a:r>
              <a:r>
                <a:rPr lang="bn-BD" sz="4800" dirty="0" smtClean="0"/>
                <a:t>এবং</a:t>
              </a:r>
              <a:r>
                <a:rPr lang="en-US" sz="4800" dirty="0" smtClean="0"/>
                <a:t> d ={4,6,8 }</a:t>
              </a:r>
              <a:r>
                <a:rPr lang="bn-BD" sz="4800" dirty="0" smtClean="0"/>
                <a:t>হলে</a:t>
              </a:r>
              <a:r>
                <a:rPr lang="en-US" sz="4800" dirty="0" smtClean="0"/>
                <a:t> </a:t>
              </a:r>
              <a:r>
                <a:rPr lang="bn-BD" sz="4800" dirty="0" smtClean="0"/>
                <a:t>এবং</a:t>
              </a:r>
              <a:r>
                <a:rPr lang="en-US" sz="4800" dirty="0" smtClean="0"/>
                <a:t>        </a:t>
              </a:r>
              <a:r>
                <a:rPr lang="bn-BD" sz="4800" dirty="0" smtClean="0"/>
                <a:t>ও</a:t>
              </a:r>
              <a:r>
                <a:rPr lang="en-US" sz="4800" dirty="0" smtClean="0"/>
                <a:t>         </a:t>
              </a:r>
              <a:r>
                <a:rPr lang="en-US" sz="4800" dirty="0" err="1" smtClean="0"/>
                <a:t>নি</a:t>
              </a:r>
              <a:r>
                <a:rPr lang="bn-BD" sz="4800" dirty="0" smtClean="0"/>
                <a:t>র্নয়</a:t>
              </a:r>
              <a:r>
                <a:rPr lang="en-US" sz="4800" dirty="0" smtClean="0"/>
                <a:t> </a:t>
              </a:r>
              <a:r>
                <a:rPr lang="en-US" sz="4800" dirty="0" err="1" smtClean="0"/>
                <a:t>কর</a:t>
              </a:r>
              <a:endParaRPr lang="en-US" sz="7200" dirty="0"/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1124593"/>
                </p:ext>
              </p:extLst>
            </p:nvPr>
          </p:nvGraphicFramePr>
          <p:xfrm>
            <a:off x="1440873" y="5943600"/>
            <a:ext cx="11430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19" name="Equation" r:id="rId5" imgW="419040" imgH="190440" progId="Equation.3">
                    <p:embed/>
                  </p:oleObj>
                </mc:Choice>
                <mc:Fallback>
                  <p:oleObj name="Equation" r:id="rId5" imgW="419040" imgH="1904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440873" y="5943600"/>
                          <a:ext cx="1143000" cy="419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6488283"/>
                </p:ext>
              </p:extLst>
            </p:nvPr>
          </p:nvGraphicFramePr>
          <p:xfrm>
            <a:off x="3041073" y="5943600"/>
            <a:ext cx="1219200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0" name="Equation" r:id="rId7" imgW="419040" imgH="190440" progId="Equation.3">
                    <p:embed/>
                  </p:oleObj>
                </mc:Choice>
                <mc:Fallback>
                  <p:oleObj name="Equation" r:id="rId7" imgW="419040" imgH="1904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041073" y="5943600"/>
                          <a:ext cx="1219200" cy="419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189031"/>
              </p:ext>
            </p:extLst>
          </p:nvPr>
        </p:nvGraphicFramePr>
        <p:xfrm>
          <a:off x="519112" y="4648200"/>
          <a:ext cx="7646988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1" name="Equation" r:id="rId9" imgW="1523880" imgH="431640" progId="Equation.3">
                  <p:embed/>
                </p:oleObj>
              </mc:Choice>
              <mc:Fallback>
                <p:oleObj name="Equation" r:id="rId9" imgW="1523880" imgH="4316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2" y="4648200"/>
                        <a:ext cx="7646988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139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513243"/>
              </p:ext>
            </p:extLst>
          </p:nvPr>
        </p:nvGraphicFramePr>
        <p:xfrm>
          <a:off x="4017963" y="2682875"/>
          <a:ext cx="573087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5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17963" y="2682875"/>
                        <a:ext cx="573087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753445"/>
              </p:ext>
            </p:extLst>
          </p:nvPr>
        </p:nvGraphicFramePr>
        <p:xfrm>
          <a:off x="914400" y="1752600"/>
          <a:ext cx="69342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6" name="Equation" r:id="rId5" imgW="1524000" imgH="431800" progId="Equation.3">
                  <p:embed/>
                </p:oleObj>
              </mc:Choice>
              <mc:Fallback>
                <p:oleObj name="Equation" r:id="rId5" imgW="15240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752600"/>
                        <a:ext cx="69342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2915304"/>
              </p:ext>
            </p:extLst>
          </p:nvPr>
        </p:nvGraphicFramePr>
        <p:xfrm>
          <a:off x="1774825" y="2362200"/>
          <a:ext cx="5207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" name="Equation" r:id="rId7" imgW="114120" imgH="431640" progId="Equation.3">
                  <p:embed/>
                </p:oleObj>
              </mc:Choice>
              <mc:Fallback>
                <p:oleObj name="Equation" r:id="rId7" imgW="11412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2362200"/>
                        <a:ext cx="5207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680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2250" y="1874784"/>
            <a:ext cx="753687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bn-BD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1।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গ্রপ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-জ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র্জ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ক্যান্ট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সংযোগসেট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পদ্দতি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লিখ</a:t>
            </a:r>
            <a:endParaRPr lang="bn-BD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2।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গ্রপ-পিথাগোরাস-ছেদসেট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নপদ্দতি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খ।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0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775" y="619125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/>
              <a:t>মূল্যায়ন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1981200"/>
            <a:ext cx="47163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১। সেট কাকে বলে।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71600" y="2613768"/>
            <a:ext cx="68804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২। সেট প্রকাশ প্রদ্ধতি কয়টি।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3345359"/>
            <a:ext cx="69188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৩। সংযোগ সেট কাকে বলে। 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1371600" y="4031159"/>
            <a:ext cx="60580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৪। ছেদ সেট কাকে বলে। 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4869359"/>
            <a:ext cx="7608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/>
              <a:t>৫। স্বাভাবিক সংখ্যা কাকে বলে।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88181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7872" y="1447800"/>
            <a:ext cx="74174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6000" b="1" dirty="0" smtClean="0"/>
              <a:t>বাড়িব কাজ </a:t>
            </a:r>
          </a:p>
          <a:p>
            <a:pPr algn="ctr"/>
            <a:endParaRPr lang="bn-BD" sz="4000" dirty="0" smtClean="0"/>
          </a:p>
          <a:p>
            <a:pPr algn="ctr"/>
            <a:r>
              <a:rPr lang="bn-BD" sz="4000" dirty="0" smtClean="0"/>
              <a:t>অনুশীলনী-২</a:t>
            </a:r>
            <a:r>
              <a:rPr lang="en-US" sz="4000" dirty="0" smtClean="0"/>
              <a:t>.</a:t>
            </a:r>
            <a:r>
              <a:rPr lang="bn-BD" sz="4000" dirty="0" smtClean="0"/>
              <a:t>১- ৩(গ), (ঘ), (ঙ)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5617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Doel-1612i3\Desktop\pictur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301200" cy="510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8944" y="533400"/>
            <a:ext cx="2562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240" y="5432031"/>
            <a:ext cx="45384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/>
              <a:t>আল্লা হাফেজ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76218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121</Words>
  <Application>Microsoft Office PowerPoint</Application>
  <PresentationFormat>On-screen Show (4:3)</PresentationFormat>
  <Paragraphs>34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স্বাগতম সবাইকে    </vt:lpstr>
      <vt:lpstr>শিক্ষক পরিচিতি  মোঃ কামরুজ্জামান  সহকারী শিক্ষক  চরকাওনা বহুমূখী উচ্চ বিদ্যালয়  পাকুন্দিয়া ,কিশোরঞ্জ।  </vt:lpstr>
      <vt:lpstr>             শিখন ফল  ১। সেট কি বলতেপারবে। ২। সেট ব্যাবহৃত বিভিন্ন চিহ্ন সহজে জানতে পারবে। ৩।সেটের চিহ্ন ব্যাবহার করে সমস্যা সমাধান করতে পারবে।  </vt:lpstr>
      <vt:lpstr>PowerPoint Presentation</vt:lpstr>
      <vt:lpstr>PowerPoint Presentation</vt:lpstr>
      <vt:lpstr>PowerPoint Presentation</vt:lpstr>
      <vt:lpstr>PowerPoint Presentation</vt:lpstr>
      <vt:lpstr>           পাঠ শিরো নাম  সেট  </vt:lpstr>
      <vt:lpstr>শিখনশেখানো কাযবলী  সেটের ব্যবহৃত  প্রতীক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মা</dc:title>
  <dc:creator>Doel-1612i3</dc:creator>
  <cp:lastModifiedBy>Doel-1612i3</cp:lastModifiedBy>
  <cp:revision>83</cp:revision>
  <dcterms:created xsi:type="dcterms:W3CDTF">2006-08-16T00:00:00Z</dcterms:created>
  <dcterms:modified xsi:type="dcterms:W3CDTF">2013-09-24T01:14:26Z</dcterms:modified>
</cp:coreProperties>
</file>